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Poppins" panose="00000500000000000000" pitchFamily="2" charset="0"/>
      <p:regular r:id="rId3"/>
    </p:embeddedFont>
    <p:embeddedFont>
      <p:font typeface="Poppins Bold" panose="020B060402020202020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263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750" y="0"/>
            <a:ext cx="7588250" cy="1776484"/>
            <a:chOff x="0" y="0"/>
            <a:chExt cx="5876570" cy="11612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76570" cy="1161284"/>
            </a:xfrm>
            <a:custGeom>
              <a:avLst/>
              <a:gdLst/>
              <a:ahLst/>
              <a:cxnLst/>
              <a:rect l="l" t="t" r="r" b="b"/>
              <a:pathLst>
                <a:path w="5876570" h="1161284">
                  <a:moveTo>
                    <a:pt x="18085" y="0"/>
                  </a:moveTo>
                  <a:lnTo>
                    <a:pt x="5858485" y="0"/>
                  </a:lnTo>
                  <a:cubicBezTo>
                    <a:pt x="5863281" y="0"/>
                    <a:pt x="5867881" y="1905"/>
                    <a:pt x="5871273" y="5297"/>
                  </a:cubicBezTo>
                  <a:cubicBezTo>
                    <a:pt x="5874665" y="8689"/>
                    <a:pt x="5876570" y="13289"/>
                    <a:pt x="5876570" y="18085"/>
                  </a:cubicBezTo>
                  <a:lnTo>
                    <a:pt x="5876570" y="1143199"/>
                  </a:lnTo>
                  <a:cubicBezTo>
                    <a:pt x="5876570" y="1147995"/>
                    <a:pt x="5874665" y="1152595"/>
                    <a:pt x="5871273" y="1155987"/>
                  </a:cubicBezTo>
                  <a:cubicBezTo>
                    <a:pt x="5867881" y="1159378"/>
                    <a:pt x="5863281" y="1161284"/>
                    <a:pt x="5858485" y="1161284"/>
                  </a:cubicBezTo>
                  <a:lnTo>
                    <a:pt x="18085" y="1161284"/>
                  </a:lnTo>
                  <a:cubicBezTo>
                    <a:pt x="13289" y="1161284"/>
                    <a:pt x="8689" y="1159378"/>
                    <a:pt x="5297" y="1155987"/>
                  </a:cubicBezTo>
                  <a:cubicBezTo>
                    <a:pt x="1905" y="1152595"/>
                    <a:pt x="0" y="1147995"/>
                    <a:pt x="0" y="1143199"/>
                  </a:cubicBezTo>
                  <a:lnTo>
                    <a:pt x="0" y="18085"/>
                  </a:lnTo>
                  <a:cubicBezTo>
                    <a:pt x="0" y="13289"/>
                    <a:pt x="1905" y="8689"/>
                    <a:pt x="5297" y="5297"/>
                  </a:cubicBezTo>
                  <a:cubicBezTo>
                    <a:pt x="8689" y="1905"/>
                    <a:pt x="13289" y="0"/>
                    <a:pt x="18085" y="0"/>
                  </a:cubicBezTo>
                  <a:close/>
                </a:path>
              </a:pathLst>
            </a:custGeom>
            <a:solidFill>
              <a:srgbClr val="031F9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5876570" cy="1151759"/>
            </a:xfrm>
            <a:prstGeom prst="rect">
              <a:avLst/>
            </a:prstGeom>
          </p:spPr>
          <p:txBody>
            <a:bodyPr lIns="26036" tIns="26036" rIns="26036" bIns="26036" rtlCol="0" anchor="ctr"/>
            <a:lstStyle/>
            <a:p>
              <a:pPr algn="ctr">
                <a:lnSpc>
                  <a:spcPts val="1085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26598" y="266889"/>
            <a:ext cx="4080452" cy="547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65"/>
              </a:lnSpc>
            </a:pPr>
            <a:r>
              <a:rPr lang="en-US" sz="15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II </a:t>
            </a:r>
            <a:r>
              <a:rPr lang="en-US" sz="15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Simpósio</a:t>
            </a:r>
            <a:r>
              <a:rPr lang="en-US" sz="15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da Escola de </a:t>
            </a:r>
            <a:r>
              <a:rPr lang="en-US" sz="15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Negócios</a:t>
            </a:r>
            <a:r>
              <a:rPr lang="en-US" sz="15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5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em</a:t>
            </a:r>
            <a:r>
              <a:rPr lang="en-US" sz="15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5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Empreendedorismo</a:t>
            </a:r>
            <a:r>
              <a:rPr lang="en-US" sz="15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e </a:t>
            </a:r>
            <a:r>
              <a:rPr lang="en-US" sz="15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Atualização</a:t>
            </a:r>
            <a:r>
              <a:rPr lang="en-US" sz="15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5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Profissional</a:t>
            </a:r>
            <a:r>
              <a:rPr lang="en-US" sz="15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- ENEAP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26599" y="836484"/>
            <a:ext cx="4080452" cy="3680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65"/>
              </a:lnSpc>
            </a:pPr>
            <a:r>
              <a:rPr lang="en-US" sz="15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XVIII </a:t>
            </a:r>
            <a:r>
              <a:rPr lang="en-US" sz="15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Encontro</a:t>
            </a:r>
            <a:r>
              <a:rPr lang="en-US" sz="15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5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Científico</a:t>
            </a:r>
            <a:r>
              <a:rPr lang="en-US" sz="15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do Grupo </a:t>
            </a:r>
            <a:r>
              <a:rPr lang="en-US" sz="15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Pesquisas</a:t>
            </a:r>
            <a:r>
              <a:rPr lang="en-US" sz="15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&amp; </a:t>
            </a:r>
            <a:r>
              <a:rPr lang="en-US" sz="15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Publicações</a:t>
            </a:r>
            <a:r>
              <a:rPr lang="en-US" sz="15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- GPs</a:t>
            </a:r>
          </a:p>
        </p:txBody>
      </p:sp>
      <p:sp>
        <p:nvSpPr>
          <p:cNvPr id="10" name="Freeform 10"/>
          <p:cNvSpPr/>
          <p:nvPr/>
        </p:nvSpPr>
        <p:spPr>
          <a:xfrm>
            <a:off x="162048" y="284328"/>
            <a:ext cx="1216425" cy="1216425"/>
          </a:xfrm>
          <a:custGeom>
            <a:avLst/>
            <a:gdLst/>
            <a:ahLst/>
            <a:cxnLst/>
            <a:rect l="l" t="t" r="r" b="b"/>
            <a:pathLst>
              <a:path w="1216425" h="1216425">
                <a:moveTo>
                  <a:pt x="0" y="0"/>
                </a:moveTo>
                <a:lnTo>
                  <a:pt x="1216424" y="0"/>
                </a:lnTo>
                <a:lnTo>
                  <a:pt x="1216424" y="1216424"/>
                </a:lnTo>
                <a:lnTo>
                  <a:pt x="0" y="12164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365562" y="8296964"/>
            <a:ext cx="828876" cy="132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2"/>
              </a:lnSpc>
            </a:pPr>
            <a:r>
              <a:rPr lang="en-US" sz="95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Apoio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26598" y="1315968"/>
            <a:ext cx="4651429" cy="369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65"/>
              </a:lnSpc>
            </a:pPr>
            <a:r>
              <a:rPr lang="en-US" sz="15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Título</a:t>
            </a:r>
            <a:r>
              <a:rPr lang="en-US" sz="15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</a:p>
          <a:p>
            <a:pPr algn="l">
              <a:lnSpc>
                <a:spcPts val="1365"/>
              </a:lnSpc>
            </a:pPr>
            <a:r>
              <a:rPr lang="en-US" sz="15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Autores</a:t>
            </a:r>
            <a:r>
              <a:rPr lang="en-US" sz="15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2EDD89AD-7283-4116-14CD-409C6F4D17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891" y="145151"/>
            <a:ext cx="1894499" cy="1486182"/>
          </a:xfrm>
          <a:prstGeom prst="rect">
            <a:avLst/>
          </a:prstGeom>
        </p:spPr>
      </p:pic>
      <p:grpSp>
        <p:nvGrpSpPr>
          <p:cNvPr id="16" name="Group 2">
            <a:extLst>
              <a:ext uri="{FF2B5EF4-FFF2-40B4-BE49-F238E27FC236}">
                <a16:creationId xmlns:a16="http://schemas.microsoft.com/office/drawing/2014/main" id="{A52EEDB6-CF45-B468-32F3-DA68A8BE3409}"/>
              </a:ext>
            </a:extLst>
          </p:cNvPr>
          <p:cNvGrpSpPr/>
          <p:nvPr/>
        </p:nvGrpSpPr>
        <p:grpSpPr>
          <a:xfrm>
            <a:off x="0" y="1931856"/>
            <a:ext cx="3778250" cy="447224"/>
            <a:chOff x="0" y="0"/>
            <a:chExt cx="5876570" cy="1161284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FC0C0233-60CB-0143-2189-347A20BEA318}"/>
                </a:ext>
              </a:extLst>
            </p:cNvPr>
            <p:cNvSpPr/>
            <p:nvPr/>
          </p:nvSpPr>
          <p:spPr>
            <a:xfrm>
              <a:off x="0" y="0"/>
              <a:ext cx="5876570" cy="1161284"/>
            </a:xfrm>
            <a:custGeom>
              <a:avLst/>
              <a:gdLst/>
              <a:ahLst/>
              <a:cxnLst/>
              <a:rect l="l" t="t" r="r" b="b"/>
              <a:pathLst>
                <a:path w="5876570" h="1161284">
                  <a:moveTo>
                    <a:pt x="18085" y="0"/>
                  </a:moveTo>
                  <a:lnTo>
                    <a:pt x="5858485" y="0"/>
                  </a:lnTo>
                  <a:cubicBezTo>
                    <a:pt x="5863281" y="0"/>
                    <a:pt x="5867881" y="1905"/>
                    <a:pt x="5871273" y="5297"/>
                  </a:cubicBezTo>
                  <a:cubicBezTo>
                    <a:pt x="5874665" y="8689"/>
                    <a:pt x="5876570" y="13289"/>
                    <a:pt x="5876570" y="18085"/>
                  </a:cubicBezTo>
                  <a:lnTo>
                    <a:pt x="5876570" y="1143199"/>
                  </a:lnTo>
                  <a:cubicBezTo>
                    <a:pt x="5876570" y="1147995"/>
                    <a:pt x="5874665" y="1152595"/>
                    <a:pt x="5871273" y="1155987"/>
                  </a:cubicBezTo>
                  <a:cubicBezTo>
                    <a:pt x="5867881" y="1159378"/>
                    <a:pt x="5863281" y="1161284"/>
                    <a:pt x="5858485" y="1161284"/>
                  </a:cubicBezTo>
                  <a:lnTo>
                    <a:pt x="18085" y="1161284"/>
                  </a:lnTo>
                  <a:cubicBezTo>
                    <a:pt x="13289" y="1161284"/>
                    <a:pt x="8689" y="1159378"/>
                    <a:pt x="5297" y="1155987"/>
                  </a:cubicBezTo>
                  <a:cubicBezTo>
                    <a:pt x="1905" y="1152595"/>
                    <a:pt x="0" y="1147995"/>
                    <a:pt x="0" y="1143199"/>
                  </a:cubicBezTo>
                  <a:lnTo>
                    <a:pt x="0" y="18085"/>
                  </a:lnTo>
                  <a:cubicBezTo>
                    <a:pt x="0" y="13289"/>
                    <a:pt x="1905" y="8689"/>
                    <a:pt x="5297" y="5297"/>
                  </a:cubicBezTo>
                  <a:cubicBezTo>
                    <a:pt x="8689" y="1905"/>
                    <a:pt x="13289" y="0"/>
                    <a:pt x="18085" y="0"/>
                  </a:cubicBezTo>
                  <a:close/>
                </a:path>
              </a:pathLst>
            </a:custGeom>
            <a:solidFill>
              <a:srgbClr val="031F93"/>
            </a:solidFill>
          </p:spPr>
        </p:sp>
        <p:sp>
          <p:nvSpPr>
            <p:cNvPr id="18" name="TextBox 4">
              <a:extLst>
                <a:ext uri="{FF2B5EF4-FFF2-40B4-BE49-F238E27FC236}">
                  <a16:creationId xmlns:a16="http://schemas.microsoft.com/office/drawing/2014/main" id="{1B462770-946B-4F86-8FE7-2790CDEE0D18}"/>
                </a:ext>
              </a:extLst>
            </p:cNvPr>
            <p:cNvSpPr txBox="1"/>
            <p:nvPr/>
          </p:nvSpPr>
          <p:spPr>
            <a:xfrm>
              <a:off x="0" y="9525"/>
              <a:ext cx="5876570" cy="1151759"/>
            </a:xfrm>
            <a:prstGeom prst="rect">
              <a:avLst/>
            </a:prstGeom>
          </p:spPr>
          <p:txBody>
            <a:bodyPr lIns="26036" tIns="26036" rIns="26036" bIns="26036" rtlCol="0" anchor="ctr"/>
            <a:lstStyle/>
            <a:p>
              <a:pPr algn="ctr">
                <a:lnSpc>
                  <a:spcPts val="1085"/>
                </a:lnSpc>
              </a:pPr>
              <a:endParaRPr/>
            </a:p>
          </p:txBody>
        </p:sp>
      </p:grpSp>
      <p:sp>
        <p:nvSpPr>
          <p:cNvPr id="19" name="TextBox 13">
            <a:extLst>
              <a:ext uri="{FF2B5EF4-FFF2-40B4-BE49-F238E27FC236}">
                <a16:creationId xmlns:a16="http://schemas.microsoft.com/office/drawing/2014/main" id="{E224422A-96AE-F5CE-21D2-50B9EEB826FA}"/>
              </a:ext>
            </a:extLst>
          </p:cNvPr>
          <p:cNvSpPr txBox="1"/>
          <p:nvPr/>
        </p:nvSpPr>
        <p:spPr>
          <a:xfrm>
            <a:off x="693425" y="2080997"/>
            <a:ext cx="2325715" cy="206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65"/>
              </a:lnSpc>
            </a:pPr>
            <a:r>
              <a:rPr lang="en-US" sz="2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INTRODUÇÃO</a:t>
            </a:r>
          </a:p>
        </p:txBody>
      </p:sp>
      <p:grpSp>
        <p:nvGrpSpPr>
          <p:cNvPr id="20" name="Group 2">
            <a:extLst>
              <a:ext uri="{FF2B5EF4-FFF2-40B4-BE49-F238E27FC236}">
                <a16:creationId xmlns:a16="http://schemas.microsoft.com/office/drawing/2014/main" id="{64E0B82A-C233-A42B-A842-988FC6FEB6CB}"/>
              </a:ext>
            </a:extLst>
          </p:cNvPr>
          <p:cNvGrpSpPr/>
          <p:nvPr/>
        </p:nvGrpSpPr>
        <p:grpSpPr>
          <a:xfrm>
            <a:off x="5710" y="4475871"/>
            <a:ext cx="3778250" cy="447224"/>
            <a:chOff x="0" y="0"/>
            <a:chExt cx="5876570" cy="1161284"/>
          </a:xfrm>
        </p:grpSpPr>
        <p:sp>
          <p:nvSpPr>
            <p:cNvPr id="21" name="Freeform 3">
              <a:extLst>
                <a:ext uri="{FF2B5EF4-FFF2-40B4-BE49-F238E27FC236}">
                  <a16:creationId xmlns:a16="http://schemas.microsoft.com/office/drawing/2014/main" id="{62DEFFBA-84F5-0878-DA20-8A04AC7B6343}"/>
                </a:ext>
              </a:extLst>
            </p:cNvPr>
            <p:cNvSpPr/>
            <p:nvPr/>
          </p:nvSpPr>
          <p:spPr>
            <a:xfrm>
              <a:off x="0" y="0"/>
              <a:ext cx="5876570" cy="1161284"/>
            </a:xfrm>
            <a:custGeom>
              <a:avLst/>
              <a:gdLst/>
              <a:ahLst/>
              <a:cxnLst/>
              <a:rect l="l" t="t" r="r" b="b"/>
              <a:pathLst>
                <a:path w="5876570" h="1161284">
                  <a:moveTo>
                    <a:pt x="18085" y="0"/>
                  </a:moveTo>
                  <a:lnTo>
                    <a:pt x="5858485" y="0"/>
                  </a:lnTo>
                  <a:cubicBezTo>
                    <a:pt x="5863281" y="0"/>
                    <a:pt x="5867881" y="1905"/>
                    <a:pt x="5871273" y="5297"/>
                  </a:cubicBezTo>
                  <a:cubicBezTo>
                    <a:pt x="5874665" y="8689"/>
                    <a:pt x="5876570" y="13289"/>
                    <a:pt x="5876570" y="18085"/>
                  </a:cubicBezTo>
                  <a:lnTo>
                    <a:pt x="5876570" y="1143199"/>
                  </a:lnTo>
                  <a:cubicBezTo>
                    <a:pt x="5876570" y="1147995"/>
                    <a:pt x="5874665" y="1152595"/>
                    <a:pt x="5871273" y="1155987"/>
                  </a:cubicBezTo>
                  <a:cubicBezTo>
                    <a:pt x="5867881" y="1159378"/>
                    <a:pt x="5863281" y="1161284"/>
                    <a:pt x="5858485" y="1161284"/>
                  </a:cubicBezTo>
                  <a:lnTo>
                    <a:pt x="18085" y="1161284"/>
                  </a:lnTo>
                  <a:cubicBezTo>
                    <a:pt x="13289" y="1161284"/>
                    <a:pt x="8689" y="1159378"/>
                    <a:pt x="5297" y="1155987"/>
                  </a:cubicBezTo>
                  <a:cubicBezTo>
                    <a:pt x="1905" y="1152595"/>
                    <a:pt x="0" y="1147995"/>
                    <a:pt x="0" y="1143199"/>
                  </a:cubicBezTo>
                  <a:lnTo>
                    <a:pt x="0" y="18085"/>
                  </a:lnTo>
                  <a:cubicBezTo>
                    <a:pt x="0" y="13289"/>
                    <a:pt x="1905" y="8689"/>
                    <a:pt x="5297" y="5297"/>
                  </a:cubicBezTo>
                  <a:cubicBezTo>
                    <a:pt x="8689" y="1905"/>
                    <a:pt x="13289" y="0"/>
                    <a:pt x="18085" y="0"/>
                  </a:cubicBezTo>
                  <a:close/>
                </a:path>
              </a:pathLst>
            </a:custGeom>
            <a:solidFill>
              <a:srgbClr val="031F93"/>
            </a:solidFill>
          </p:spPr>
        </p:sp>
        <p:sp>
          <p:nvSpPr>
            <p:cNvPr id="22" name="TextBox 4">
              <a:extLst>
                <a:ext uri="{FF2B5EF4-FFF2-40B4-BE49-F238E27FC236}">
                  <a16:creationId xmlns:a16="http://schemas.microsoft.com/office/drawing/2014/main" id="{DBBB40E7-93D5-2D1E-4ACC-7A65C876772B}"/>
                </a:ext>
              </a:extLst>
            </p:cNvPr>
            <p:cNvSpPr txBox="1"/>
            <p:nvPr/>
          </p:nvSpPr>
          <p:spPr>
            <a:xfrm>
              <a:off x="0" y="9525"/>
              <a:ext cx="5876570" cy="1151759"/>
            </a:xfrm>
            <a:prstGeom prst="rect">
              <a:avLst/>
            </a:prstGeom>
          </p:spPr>
          <p:txBody>
            <a:bodyPr lIns="26036" tIns="26036" rIns="26036" bIns="26036" rtlCol="0" anchor="ctr"/>
            <a:lstStyle/>
            <a:p>
              <a:pPr algn="ctr">
                <a:lnSpc>
                  <a:spcPts val="1085"/>
                </a:lnSpc>
              </a:pPr>
              <a:endParaRPr/>
            </a:p>
          </p:txBody>
        </p:sp>
      </p:grpSp>
      <p:sp>
        <p:nvSpPr>
          <p:cNvPr id="23" name="TextBox 13">
            <a:extLst>
              <a:ext uri="{FF2B5EF4-FFF2-40B4-BE49-F238E27FC236}">
                <a16:creationId xmlns:a16="http://schemas.microsoft.com/office/drawing/2014/main" id="{9915AD1F-2DFD-7420-7509-C5571CD7A1BE}"/>
              </a:ext>
            </a:extLst>
          </p:cNvPr>
          <p:cNvSpPr txBox="1"/>
          <p:nvPr/>
        </p:nvSpPr>
        <p:spPr>
          <a:xfrm>
            <a:off x="699135" y="4625012"/>
            <a:ext cx="2325715" cy="206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65"/>
              </a:lnSpc>
            </a:pPr>
            <a:r>
              <a:rPr lang="en-US" sz="2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OBJETIVO</a:t>
            </a:r>
          </a:p>
        </p:txBody>
      </p:sp>
      <p:grpSp>
        <p:nvGrpSpPr>
          <p:cNvPr id="24" name="Group 2">
            <a:extLst>
              <a:ext uri="{FF2B5EF4-FFF2-40B4-BE49-F238E27FC236}">
                <a16:creationId xmlns:a16="http://schemas.microsoft.com/office/drawing/2014/main" id="{DAF6B37F-C22B-A594-7A1D-0FCDAEB3B21A}"/>
              </a:ext>
            </a:extLst>
          </p:cNvPr>
          <p:cNvGrpSpPr/>
          <p:nvPr/>
        </p:nvGrpSpPr>
        <p:grpSpPr>
          <a:xfrm>
            <a:off x="0" y="6278569"/>
            <a:ext cx="3778250" cy="447224"/>
            <a:chOff x="0" y="0"/>
            <a:chExt cx="5876570" cy="1161284"/>
          </a:xfrm>
        </p:grpSpPr>
        <p:sp>
          <p:nvSpPr>
            <p:cNvPr id="25" name="Freeform 3">
              <a:extLst>
                <a:ext uri="{FF2B5EF4-FFF2-40B4-BE49-F238E27FC236}">
                  <a16:creationId xmlns:a16="http://schemas.microsoft.com/office/drawing/2014/main" id="{8F8AEDC6-44FB-9DC9-23CC-177094566D7D}"/>
                </a:ext>
              </a:extLst>
            </p:cNvPr>
            <p:cNvSpPr/>
            <p:nvPr/>
          </p:nvSpPr>
          <p:spPr>
            <a:xfrm>
              <a:off x="0" y="0"/>
              <a:ext cx="5876570" cy="1161284"/>
            </a:xfrm>
            <a:custGeom>
              <a:avLst/>
              <a:gdLst/>
              <a:ahLst/>
              <a:cxnLst/>
              <a:rect l="l" t="t" r="r" b="b"/>
              <a:pathLst>
                <a:path w="5876570" h="1161284">
                  <a:moveTo>
                    <a:pt x="18085" y="0"/>
                  </a:moveTo>
                  <a:lnTo>
                    <a:pt x="5858485" y="0"/>
                  </a:lnTo>
                  <a:cubicBezTo>
                    <a:pt x="5863281" y="0"/>
                    <a:pt x="5867881" y="1905"/>
                    <a:pt x="5871273" y="5297"/>
                  </a:cubicBezTo>
                  <a:cubicBezTo>
                    <a:pt x="5874665" y="8689"/>
                    <a:pt x="5876570" y="13289"/>
                    <a:pt x="5876570" y="18085"/>
                  </a:cubicBezTo>
                  <a:lnTo>
                    <a:pt x="5876570" y="1143199"/>
                  </a:lnTo>
                  <a:cubicBezTo>
                    <a:pt x="5876570" y="1147995"/>
                    <a:pt x="5874665" y="1152595"/>
                    <a:pt x="5871273" y="1155987"/>
                  </a:cubicBezTo>
                  <a:cubicBezTo>
                    <a:pt x="5867881" y="1159378"/>
                    <a:pt x="5863281" y="1161284"/>
                    <a:pt x="5858485" y="1161284"/>
                  </a:cubicBezTo>
                  <a:lnTo>
                    <a:pt x="18085" y="1161284"/>
                  </a:lnTo>
                  <a:cubicBezTo>
                    <a:pt x="13289" y="1161284"/>
                    <a:pt x="8689" y="1159378"/>
                    <a:pt x="5297" y="1155987"/>
                  </a:cubicBezTo>
                  <a:cubicBezTo>
                    <a:pt x="1905" y="1152595"/>
                    <a:pt x="0" y="1147995"/>
                    <a:pt x="0" y="1143199"/>
                  </a:cubicBezTo>
                  <a:lnTo>
                    <a:pt x="0" y="18085"/>
                  </a:lnTo>
                  <a:cubicBezTo>
                    <a:pt x="0" y="13289"/>
                    <a:pt x="1905" y="8689"/>
                    <a:pt x="5297" y="5297"/>
                  </a:cubicBezTo>
                  <a:cubicBezTo>
                    <a:pt x="8689" y="1905"/>
                    <a:pt x="13289" y="0"/>
                    <a:pt x="18085" y="0"/>
                  </a:cubicBezTo>
                  <a:close/>
                </a:path>
              </a:pathLst>
            </a:custGeom>
            <a:solidFill>
              <a:srgbClr val="031F93"/>
            </a:solidFill>
          </p:spPr>
        </p:sp>
        <p:sp>
          <p:nvSpPr>
            <p:cNvPr id="26" name="TextBox 4">
              <a:extLst>
                <a:ext uri="{FF2B5EF4-FFF2-40B4-BE49-F238E27FC236}">
                  <a16:creationId xmlns:a16="http://schemas.microsoft.com/office/drawing/2014/main" id="{4EAB80C8-50FD-2723-FD40-05FA037623AD}"/>
                </a:ext>
              </a:extLst>
            </p:cNvPr>
            <p:cNvSpPr txBox="1"/>
            <p:nvPr/>
          </p:nvSpPr>
          <p:spPr>
            <a:xfrm>
              <a:off x="0" y="9525"/>
              <a:ext cx="5876570" cy="1151759"/>
            </a:xfrm>
            <a:prstGeom prst="rect">
              <a:avLst/>
            </a:prstGeom>
          </p:spPr>
          <p:txBody>
            <a:bodyPr lIns="26036" tIns="26036" rIns="26036" bIns="26036" rtlCol="0" anchor="ctr"/>
            <a:lstStyle/>
            <a:p>
              <a:pPr algn="ctr">
                <a:lnSpc>
                  <a:spcPts val="1085"/>
                </a:lnSpc>
              </a:pPr>
              <a:endParaRPr/>
            </a:p>
          </p:txBody>
        </p:sp>
      </p:grpSp>
      <p:sp>
        <p:nvSpPr>
          <p:cNvPr id="27" name="TextBox 13">
            <a:extLst>
              <a:ext uri="{FF2B5EF4-FFF2-40B4-BE49-F238E27FC236}">
                <a16:creationId xmlns:a16="http://schemas.microsoft.com/office/drawing/2014/main" id="{7525796F-AFE1-A495-FF81-62442635C7B2}"/>
              </a:ext>
            </a:extLst>
          </p:cNvPr>
          <p:cNvSpPr txBox="1"/>
          <p:nvPr/>
        </p:nvSpPr>
        <p:spPr>
          <a:xfrm>
            <a:off x="693425" y="6427710"/>
            <a:ext cx="2325715" cy="206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65"/>
              </a:lnSpc>
            </a:pPr>
            <a:r>
              <a:rPr lang="en-US" sz="2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METODOLOGIA</a:t>
            </a:r>
          </a:p>
        </p:txBody>
      </p:sp>
      <p:grpSp>
        <p:nvGrpSpPr>
          <p:cNvPr id="28" name="Group 2">
            <a:extLst>
              <a:ext uri="{FF2B5EF4-FFF2-40B4-BE49-F238E27FC236}">
                <a16:creationId xmlns:a16="http://schemas.microsoft.com/office/drawing/2014/main" id="{A2B1C334-A5A3-666E-E4BA-53770FC4340F}"/>
              </a:ext>
            </a:extLst>
          </p:cNvPr>
          <p:cNvGrpSpPr/>
          <p:nvPr/>
        </p:nvGrpSpPr>
        <p:grpSpPr>
          <a:xfrm>
            <a:off x="3778250" y="1931856"/>
            <a:ext cx="3778250" cy="447224"/>
            <a:chOff x="0" y="0"/>
            <a:chExt cx="5876570" cy="1161284"/>
          </a:xfrm>
        </p:grpSpPr>
        <p:sp>
          <p:nvSpPr>
            <p:cNvPr id="29" name="Freeform 3">
              <a:extLst>
                <a:ext uri="{FF2B5EF4-FFF2-40B4-BE49-F238E27FC236}">
                  <a16:creationId xmlns:a16="http://schemas.microsoft.com/office/drawing/2014/main" id="{9C1E3333-1DE6-BF54-37CE-3C91C03CC3B5}"/>
                </a:ext>
              </a:extLst>
            </p:cNvPr>
            <p:cNvSpPr/>
            <p:nvPr/>
          </p:nvSpPr>
          <p:spPr>
            <a:xfrm>
              <a:off x="0" y="0"/>
              <a:ext cx="5876570" cy="1161284"/>
            </a:xfrm>
            <a:custGeom>
              <a:avLst/>
              <a:gdLst/>
              <a:ahLst/>
              <a:cxnLst/>
              <a:rect l="l" t="t" r="r" b="b"/>
              <a:pathLst>
                <a:path w="5876570" h="1161284">
                  <a:moveTo>
                    <a:pt x="18085" y="0"/>
                  </a:moveTo>
                  <a:lnTo>
                    <a:pt x="5858485" y="0"/>
                  </a:lnTo>
                  <a:cubicBezTo>
                    <a:pt x="5863281" y="0"/>
                    <a:pt x="5867881" y="1905"/>
                    <a:pt x="5871273" y="5297"/>
                  </a:cubicBezTo>
                  <a:cubicBezTo>
                    <a:pt x="5874665" y="8689"/>
                    <a:pt x="5876570" y="13289"/>
                    <a:pt x="5876570" y="18085"/>
                  </a:cubicBezTo>
                  <a:lnTo>
                    <a:pt x="5876570" y="1143199"/>
                  </a:lnTo>
                  <a:cubicBezTo>
                    <a:pt x="5876570" y="1147995"/>
                    <a:pt x="5874665" y="1152595"/>
                    <a:pt x="5871273" y="1155987"/>
                  </a:cubicBezTo>
                  <a:cubicBezTo>
                    <a:pt x="5867881" y="1159378"/>
                    <a:pt x="5863281" y="1161284"/>
                    <a:pt x="5858485" y="1161284"/>
                  </a:cubicBezTo>
                  <a:lnTo>
                    <a:pt x="18085" y="1161284"/>
                  </a:lnTo>
                  <a:cubicBezTo>
                    <a:pt x="13289" y="1161284"/>
                    <a:pt x="8689" y="1159378"/>
                    <a:pt x="5297" y="1155987"/>
                  </a:cubicBezTo>
                  <a:cubicBezTo>
                    <a:pt x="1905" y="1152595"/>
                    <a:pt x="0" y="1147995"/>
                    <a:pt x="0" y="1143199"/>
                  </a:cubicBezTo>
                  <a:lnTo>
                    <a:pt x="0" y="18085"/>
                  </a:lnTo>
                  <a:cubicBezTo>
                    <a:pt x="0" y="13289"/>
                    <a:pt x="1905" y="8689"/>
                    <a:pt x="5297" y="5297"/>
                  </a:cubicBezTo>
                  <a:cubicBezTo>
                    <a:pt x="8689" y="1905"/>
                    <a:pt x="13289" y="0"/>
                    <a:pt x="18085" y="0"/>
                  </a:cubicBezTo>
                  <a:close/>
                </a:path>
              </a:pathLst>
            </a:custGeom>
            <a:solidFill>
              <a:srgbClr val="031F93"/>
            </a:solidFill>
          </p:spPr>
        </p:sp>
        <p:sp>
          <p:nvSpPr>
            <p:cNvPr id="30" name="TextBox 4">
              <a:extLst>
                <a:ext uri="{FF2B5EF4-FFF2-40B4-BE49-F238E27FC236}">
                  <a16:creationId xmlns:a16="http://schemas.microsoft.com/office/drawing/2014/main" id="{FD59CE23-1E20-5920-1A33-0C5E1B1D13AD}"/>
                </a:ext>
              </a:extLst>
            </p:cNvPr>
            <p:cNvSpPr txBox="1"/>
            <p:nvPr/>
          </p:nvSpPr>
          <p:spPr>
            <a:xfrm>
              <a:off x="0" y="9525"/>
              <a:ext cx="5876570" cy="1151759"/>
            </a:xfrm>
            <a:prstGeom prst="rect">
              <a:avLst/>
            </a:prstGeom>
          </p:spPr>
          <p:txBody>
            <a:bodyPr lIns="26036" tIns="26036" rIns="26036" bIns="26036" rtlCol="0" anchor="ctr"/>
            <a:lstStyle/>
            <a:p>
              <a:pPr algn="ctr">
                <a:lnSpc>
                  <a:spcPts val="1085"/>
                </a:lnSpc>
              </a:pPr>
              <a:endParaRPr/>
            </a:p>
          </p:txBody>
        </p:sp>
      </p:grpSp>
      <p:sp>
        <p:nvSpPr>
          <p:cNvPr id="31" name="TextBox 13">
            <a:extLst>
              <a:ext uri="{FF2B5EF4-FFF2-40B4-BE49-F238E27FC236}">
                <a16:creationId xmlns:a16="http://schemas.microsoft.com/office/drawing/2014/main" id="{86B3BB5B-D40D-71DE-77D6-784F9D3303AB}"/>
              </a:ext>
            </a:extLst>
          </p:cNvPr>
          <p:cNvSpPr txBox="1"/>
          <p:nvPr/>
        </p:nvSpPr>
        <p:spPr>
          <a:xfrm>
            <a:off x="4471675" y="2080998"/>
            <a:ext cx="2583175" cy="206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65"/>
              </a:lnSpc>
            </a:pPr>
            <a:r>
              <a:rPr lang="en-US" sz="2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DESENVOLVIMENTO</a:t>
            </a:r>
          </a:p>
        </p:txBody>
      </p:sp>
      <p:grpSp>
        <p:nvGrpSpPr>
          <p:cNvPr id="32" name="Group 2">
            <a:extLst>
              <a:ext uri="{FF2B5EF4-FFF2-40B4-BE49-F238E27FC236}">
                <a16:creationId xmlns:a16="http://schemas.microsoft.com/office/drawing/2014/main" id="{1C6FD69B-5DBA-5FDA-9D5B-CBF6D33292C6}"/>
              </a:ext>
            </a:extLst>
          </p:cNvPr>
          <p:cNvGrpSpPr/>
          <p:nvPr/>
        </p:nvGrpSpPr>
        <p:grpSpPr>
          <a:xfrm>
            <a:off x="3778250" y="5377220"/>
            <a:ext cx="3778250" cy="447224"/>
            <a:chOff x="0" y="0"/>
            <a:chExt cx="5876570" cy="1161284"/>
          </a:xfrm>
        </p:grpSpPr>
        <p:sp>
          <p:nvSpPr>
            <p:cNvPr id="33" name="Freeform 3">
              <a:extLst>
                <a:ext uri="{FF2B5EF4-FFF2-40B4-BE49-F238E27FC236}">
                  <a16:creationId xmlns:a16="http://schemas.microsoft.com/office/drawing/2014/main" id="{AFBECF7D-DF0E-4EBC-DD56-9EA9A76E2FB4}"/>
                </a:ext>
              </a:extLst>
            </p:cNvPr>
            <p:cNvSpPr/>
            <p:nvPr/>
          </p:nvSpPr>
          <p:spPr>
            <a:xfrm>
              <a:off x="0" y="0"/>
              <a:ext cx="5876570" cy="1161284"/>
            </a:xfrm>
            <a:custGeom>
              <a:avLst/>
              <a:gdLst/>
              <a:ahLst/>
              <a:cxnLst/>
              <a:rect l="l" t="t" r="r" b="b"/>
              <a:pathLst>
                <a:path w="5876570" h="1161284">
                  <a:moveTo>
                    <a:pt x="18085" y="0"/>
                  </a:moveTo>
                  <a:lnTo>
                    <a:pt x="5858485" y="0"/>
                  </a:lnTo>
                  <a:cubicBezTo>
                    <a:pt x="5863281" y="0"/>
                    <a:pt x="5867881" y="1905"/>
                    <a:pt x="5871273" y="5297"/>
                  </a:cubicBezTo>
                  <a:cubicBezTo>
                    <a:pt x="5874665" y="8689"/>
                    <a:pt x="5876570" y="13289"/>
                    <a:pt x="5876570" y="18085"/>
                  </a:cubicBezTo>
                  <a:lnTo>
                    <a:pt x="5876570" y="1143199"/>
                  </a:lnTo>
                  <a:cubicBezTo>
                    <a:pt x="5876570" y="1147995"/>
                    <a:pt x="5874665" y="1152595"/>
                    <a:pt x="5871273" y="1155987"/>
                  </a:cubicBezTo>
                  <a:cubicBezTo>
                    <a:pt x="5867881" y="1159378"/>
                    <a:pt x="5863281" y="1161284"/>
                    <a:pt x="5858485" y="1161284"/>
                  </a:cubicBezTo>
                  <a:lnTo>
                    <a:pt x="18085" y="1161284"/>
                  </a:lnTo>
                  <a:cubicBezTo>
                    <a:pt x="13289" y="1161284"/>
                    <a:pt x="8689" y="1159378"/>
                    <a:pt x="5297" y="1155987"/>
                  </a:cubicBezTo>
                  <a:cubicBezTo>
                    <a:pt x="1905" y="1152595"/>
                    <a:pt x="0" y="1147995"/>
                    <a:pt x="0" y="1143199"/>
                  </a:cubicBezTo>
                  <a:lnTo>
                    <a:pt x="0" y="18085"/>
                  </a:lnTo>
                  <a:cubicBezTo>
                    <a:pt x="0" y="13289"/>
                    <a:pt x="1905" y="8689"/>
                    <a:pt x="5297" y="5297"/>
                  </a:cubicBezTo>
                  <a:cubicBezTo>
                    <a:pt x="8689" y="1905"/>
                    <a:pt x="13289" y="0"/>
                    <a:pt x="18085" y="0"/>
                  </a:cubicBezTo>
                  <a:close/>
                </a:path>
              </a:pathLst>
            </a:custGeom>
            <a:solidFill>
              <a:srgbClr val="031F93"/>
            </a:solidFill>
          </p:spPr>
        </p:sp>
        <p:sp>
          <p:nvSpPr>
            <p:cNvPr id="34" name="TextBox 4">
              <a:extLst>
                <a:ext uri="{FF2B5EF4-FFF2-40B4-BE49-F238E27FC236}">
                  <a16:creationId xmlns:a16="http://schemas.microsoft.com/office/drawing/2014/main" id="{444D227A-6592-CAFE-DBAE-0C979046B507}"/>
                </a:ext>
              </a:extLst>
            </p:cNvPr>
            <p:cNvSpPr txBox="1"/>
            <p:nvPr/>
          </p:nvSpPr>
          <p:spPr>
            <a:xfrm>
              <a:off x="0" y="9525"/>
              <a:ext cx="5876570" cy="1151759"/>
            </a:xfrm>
            <a:prstGeom prst="rect">
              <a:avLst/>
            </a:prstGeom>
          </p:spPr>
          <p:txBody>
            <a:bodyPr lIns="26036" tIns="26036" rIns="26036" bIns="26036" rtlCol="0" anchor="ctr"/>
            <a:lstStyle/>
            <a:p>
              <a:pPr algn="ctr">
                <a:lnSpc>
                  <a:spcPts val="1085"/>
                </a:lnSpc>
              </a:pPr>
              <a:endParaRPr/>
            </a:p>
          </p:txBody>
        </p:sp>
      </p:grpSp>
      <p:sp>
        <p:nvSpPr>
          <p:cNvPr id="35" name="TextBox 13">
            <a:extLst>
              <a:ext uri="{FF2B5EF4-FFF2-40B4-BE49-F238E27FC236}">
                <a16:creationId xmlns:a16="http://schemas.microsoft.com/office/drawing/2014/main" id="{E041E228-5625-E530-2F51-521969BAFCD9}"/>
              </a:ext>
            </a:extLst>
          </p:cNvPr>
          <p:cNvSpPr txBox="1"/>
          <p:nvPr/>
        </p:nvSpPr>
        <p:spPr>
          <a:xfrm>
            <a:off x="4471675" y="5526361"/>
            <a:ext cx="2325715" cy="206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65"/>
              </a:lnSpc>
            </a:pPr>
            <a:r>
              <a:rPr lang="en-US" sz="2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RESULTADOS</a:t>
            </a:r>
          </a:p>
        </p:txBody>
      </p:sp>
      <p:grpSp>
        <p:nvGrpSpPr>
          <p:cNvPr id="36" name="Group 2">
            <a:extLst>
              <a:ext uri="{FF2B5EF4-FFF2-40B4-BE49-F238E27FC236}">
                <a16:creationId xmlns:a16="http://schemas.microsoft.com/office/drawing/2014/main" id="{69E88F37-98E9-E5E2-70E0-14C47ADBA691}"/>
              </a:ext>
            </a:extLst>
          </p:cNvPr>
          <p:cNvGrpSpPr/>
          <p:nvPr/>
        </p:nvGrpSpPr>
        <p:grpSpPr>
          <a:xfrm>
            <a:off x="3750768" y="7449935"/>
            <a:ext cx="3778250" cy="447224"/>
            <a:chOff x="0" y="0"/>
            <a:chExt cx="5876570" cy="1161284"/>
          </a:xfrm>
        </p:grpSpPr>
        <p:sp>
          <p:nvSpPr>
            <p:cNvPr id="37" name="Freeform 3">
              <a:extLst>
                <a:ext uri="{FF2B5EF4-FFF2-40B4-BE49-F238E27FC236}">
                  <a16:creationId xmlns:a16="http://schemas.microsoft.com/office/drawing/2014/main" id="{AE6AF328-09A8-9E21-93B9-0643CFE6DCD0}"/>
                </a:ext>
              </a:extLst>
            </p:cNvPr>
            <p:cNvSpPr/>
            <p:nvPr/>
          </p:nvSpPr>
          <p:spPr>
            <a:xfrm>
              <a:off x="0" y="0"/>
              <a:ext cx="5876570" cy="1161284"/>
            </a:xfrm>
            <a:custGeom>
              <a:avLst/>
              <a:gdLst/>
              <a:ahLst/>
              <a:cxnLst/>
              <a:rect l="l" t="t" r="r" b="b"/>
              <a:pathLst>
                <a:path w="5876570" h="1161284">
                  <a:moveTo>
                    <a:pt x="18085" y="0"/>
                  </a:moveTo>
                  <a:lnTo>
                    <a:pt x="5858485" y="0"/>
                  </a:lnTo>
                  <a:cubicBezTo>
                    <a:pt x="5863281" y="0"/>
                    <a:pt x="5867881" y="1905"/>
                    <a:pt x="5871273" y="5297"/>
                  </a:cubicBezTo>
                  <a:cubicBezTo>
                    <a:pt x="5874665" y="8689"/>
                    <a:pt x="5876570" y="13289"/>
                    <a:pt x="5876570" y="18085"/>
                  </a:cubicBezTo>
                  <a:lnTo>
                    <a:pt x="5876570" y="1143199"/>
                  </a:lnTo>
                  <a:cubicBezTo>
                    <a:pt x="5876570" y="1147995"/>
                    <a:pt x="5874665" y="1152595"/>
                    <a:pt x="5871273" y="1155987"/>
                  </a:cubicBezTo>
                  <a:cubicBezTo>
                    <a:pt x="5867881" y="1159378"/>
                    <a:pt x="5863281" y="1161284"/>
                    <a:pt x="5858485" y="1161284"/>
                  </a:cubicBezTo>
                  <a:lnTo>
                    <a:pt x="18085" y="1161284"/>
                  </a:lnTo>
                  <a:cubicBezTo>
                    <a:pt x="13289" y="1161284"/>
                    <a:pt x="8689" y="1159378"/>
                    <a:pt x="5297" y="1155987"/>
                  </a:cubicBezTo>
                  <a:cubicBezTo>
                    <a:pt x="1905" y="1152595"/>
                    <a:pt x="0" y="1147995"/>
                    <a:pt x="0" y="1143199"/>
                  </a:cubicBezTo>
                  <a:lnTo>
                    <a:pt x="0" y="18085"/>
                  </a:lnTo>
                  <a:cubicBezTo>
                    <a:pt x="0" y="13289"/>
                    <a:pt x="1905" y="8689"/>
                    <a:pt x="5297" y="5297"/>
                  </a:cubicBezTo>
                  <a:cubicBezTo>
                    <a:pt x="8689" y="1905"/>
                    <a:pt x="13289" y="0"/>
                    <a:pt x="18085" y="0"/>
                  </a:cubicBezTo>
                  <a:close/>
                </a:path>
              </a:pathLst>
            </a:custGeom>
            <a:solidFill>
              <a:srgbClr val="031F93"/>
            </a:solidFill>
          </p:spPr>
        </p:sp>
        <p:sp>
          <p:nvSpPr>
            <p:cNvPr id="38" name="TextBox 4">
              <a:extLst>
                <a:ext uri="{FF2B5EF4-FFF2-40B4-BE49-F238E27FC236}">
                  <a16:creationId xmlns:a16="http://schemas.microsoft.com/office/drawing/2014/main" id="{E4A3054E-9393-1342-DDDD-1E939DBA7012}"/>
                </a:ext>
              </a:extLst>
            </p:cNvPr>
            <p:cNvSpPr txBox="1"/>
            <p:nvPr/>
          </p:nvSpPr>
          <p:spPr>
            <a:xfrm>
              <a:off x="0" y="9525"/>
              <a:ext cx="5876570" cy="1151759"/>
            </a:xfrm>
            <a:prstGeom prst="rect">
              <a:avLst/>
            </a:prstGeom>
          </p:spPr>
          <p:txBody>
            <a:bodyPr lIns="26036" tIns="26036" rIns="26036" bIns="26036" rtlCol="0" anchor="ctr"/>
            <a:lstStyle/>
            <a:p>
              <a:pPr algn="ctr">
                <a:lnSpc>
                  <a:spcPts val="1085"/>
                </a:lnSpc>
              </a:pPr>
              <a:endParaRPr/>
            </a:p>
          </p:txBody>
        </p:sp>
      </p:grpSp>
      <p:sp>
        <p:nvSpPr>
          <p:cNvPr id="39" name="TextBox 13">
            <a:extLst>
              <a:ext uri="{FF2B5EF4-FFF2-40B4-BE49-F238E27FC236}">
                <a16:creationId xmlns:a16="http://schemas.microsoft.com/office/drawing/2014/main" id="{FEDFFB81-6477-F1BD-E44A-C56AA4282898}"/>
              </a:ext>
            </a:extLst>
          </p:cNvPr>
          <p:cNvSpPr txBox="1"/>
          <p:nvPr/>
        </p:nvSpPr>
        <p:spPr>
          <a:xfrm>
            <a:off x="4444193" y="7599076"/>
            <a:ext cx="2325715" cy="206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65"/>
              </a:lnSpc>
            </a:pPr>
            <a:r>
              <a:rPr lang="en-US" sz="2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CONCLUSÃO</a:t>
            </a:r>
          </a:p>
        </p:txBody>
      </p:sp>
      <p:sp>
        <p:nvSpPr>
          <p:cNvPr id="40" name="TextBox 11">
            <a:extLst>
              <a:ext uri="{FF2B5EF4-FFF2-40B4-BE49-F238E27FC236}">
                <a16:creationId xmlns:a16="http://schemas.microsoft.com/office/drawing/2014/main" id="{D033426B-C311-1735-56B6-81B9E8FE9B9B}"/>
              </a:ext>
            </a:extLst>
          </p:cNvPr>
          <p:cNvSpPr txBox="1"/>
          <p:nvPr/>
        </p:nvSpPr>
        <p:spPr>
          <a:xfrm>
            <a:off x="3393044" y="9922455"/>
            <a:ext cx="828876" cy="132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2"/>
              </a:lnSpc>
            </a:pPr>
            <a:r>
              <a:rPr lang="en-US" sz="95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Apoio</a:t>
            </a:r>
          </a:p>
        </p:txBody>
      </p:sp>
      <p:grpSp>
        <p:nvGrpSpPr>
          <p:cNvPr id="41" name="Group 2">
            <a:extLst>
              <a:ext uri="{FF2B5EF4-FFF2-40B4-BE49-F238E27FC236}">
                <a16:creationId xmlns:a16="http://schemas.microsoft.com/office/drawing/2014/main" id="{E037F0BF-5F6A-012E-9D5C-242DC5BC32EA}"/>
              </a:ext>
            </a:extLst>
          </p:cNvPr>
          <p:cNvGrpSpPr/>
          <p:nvPr/>
        </p:nvGrpSpPr>
        <p:grpSpPr>
          <a:xfrm>
            <a:off x="3778250" y="9075426"/>
            <a:ext cx="3778250" cy="447224"/>
            <a:chOff x="0" y="0"/>
            <a:chExt cx="5876570" cy="1161284"/>
          </a:xfrm>
        </p:grpSpPr>
        <p:sp>
          <p:nvSpPr>
            <p:cNvPr id="42" name="Freeform 3">
              <a:extLst>
                <a:ext uri="{FF2B5EF4-FFF2-40B4-BE49-F238E27FC236}">
                  <a16:creationId xmlns:a16="http://schemas.microsoft.com/office/drawing/2014/main" id="{9F224B45-4A89-69E7-DCF6-EAEE60A00A20}"/>
                </a:ext>
              </a:extLst>
            </p:cNvPr>
            <p:cNvSpPr/>
            <p:nvPr/>
          </p:nvSpPr>
          <p:spPr>
            <a:xfrm>
              <a:off x="0" y="0"/>
              <a:ext cx="5876570" cy="1161284"/>
            </a:xfrm>
            <a:custGeom>
              <a:avLst/>
              <a:gdLst/>
              <a:ahLst/>
              <a:cxnLst/>
              <a:rect l="l" t="t" r="r" b="b"/>
              <a:pathLst>
                <a:path w="5876570" h="1161284">
                  <a:moveTo>
                    <a:pt x="18085" y="0"/>
                  </a:moveTo>
                  <a:lnTo>
                    <a:pt x="5858485" y="0"/>
                  </a:lnTo>
                  <a:cubicBezTo>
                    <a:pt x="5863281" y="0"/>
                    <a:pt x="5867881" y="1905"/>
                    <a:pt x="5871273" y="5297"/>
                  </a:cubicBezTo>
                  <a:cubicBezTo>
                    <a:pt x="5874665" y="8689"/>
                    <a:pt x="5876570" y="13289"/>
                    <a:pt x="5876570" y="18085"/>
                  </a:cubicBezTo>
                  <a:lnTo>
                    <a:pt x="5876570" y="1143199"/>
                  </a:lnTo>
                  <a:cubicBezTo>
                    <a:pt x="5876570" y="1147995"/>
                    <a:pt x="5874665" y="1152595"/>
                    <a:pt x="5871273" y="1155987"/>
                  </a:cubicBezTo>
                  <a:cubicBezTo>
                    <a:pt x="5867881" y="1159378"/>
                    <a:pt x="5863281" y="1161284"/>
                    <a:pt x="5858485" y="1161284"/>
                  </a:cubicBezTo>
                  <a:lnTo>
                    <a:pt x="18085" y="1161284"/>
                  </a:lnTo>
                  <a:cubicBezTo>
                    <a:pt x="13289" y="1161284"/>
                    <a:pt x="8689" y="1159378"/>
                    <a:pt x="5297" y="1155987"/>
                  </a:cubicBezTo>
                  <a:cubicBezTo>
                    <a:pt x="1905" y="1152595"/>
                    <a:pt x="0" y="1147995"/>
                    <a:pt x="0" y="1143199"/>
                  </a:cubicBezTo>
                  <a:lnTo>
                    <a:pt x="0" y="18085"/>
                  </a:lnTo>
                  <a:cubicBezTo>
                    <a:pt x="0" y="13289"/>
                    <a:pt x="1905" y="8689"/>
                    <a:pt x="5297" y="5297"/>
                  </a:cubicBezTo>
                  <a:cubicBezTo>
                    <a:pt x="8689" y="1905"/>
                    <a:pt x="13289" y="0"/>
                    <a:pt x="18085" y="0"/>
                  </a:cubicBezTo>
                  <a:close/>
                </a:path>
              </a:pathLst>
            </a:custGeom>
            <a:solidFill>
              <a:srgbClr val="031F93"/>
            </a:solidFill>
          </p:spPr>
        </p:sp>
        <p:sp>
          <p:nvSpPr>
            <p:cNvPr id="43" name="TextBox 4">
              <a:extLst>
                <a:ext uri="{FF2B5EF4-FFF2-40B4-BE49-F238E27FC236}">
                  <a16:creationId xmlns:a16="http://schemas.microsoft.com/office/drawing/2014/main" id="{B6F1458A-CCBA-8344-12B1-322DE7CA391F}"/>
                </a:ext>
              </a:extLst>
            </p:cNvPr>
            <p:cNvSpPr txBox="1"/>
            <p:nvPr/>
          </p:nvSpPr>
          <p:spPr>
            <a:xfrm>
              <a:off x="0" y="9525"/>
              <a:ext cx="5876570" cy="1151759"/>
            </a:xfrm>
            <a:prstGeom prst="rect">
              <a:avLst/>
            </a:prstGeom>
          </p:spPr>
          <p:txBody>
            <a:bodyPr lIns="26036" tIns="26036" rIns="26036" bIns="26036" rtlCol="0" anchor="ctr"/>
            <a:lstStyle/>
            <a:p>
              <a:pPr algn="ctr">
                <a:lnSpc>
                  <a:spcPts val="1085"/>
                </a:lnSpc>
              </a:pPr>
              <a:endParaRPr/>
            </a:p>
          </p:txBody>
        </p:sp>
      </p:grpSp>
      <p:sp>
        <p:nvSpPr>
          <p:cNvPr id="44" name="TextBox 13">
            <a:extLst>
              <a:ext uri="{FF2B5EF4-FFF2-40B4-BE49-F238E27FC236}">
                <a16:creationId xmlns:a16="http://schemas.microsoft.com/office/drawing/2014/main" id="{3B3B9B64-CC22-BF0B-60D7-6E9C4FB30BB1}"/>
              </a:ext>
            </a:extLst>
          </p:cNvPr>
          <p:cNvSpPr txBox="1"/>
          <p:nvPr/>
        </p:nvSpPr>
        <p:spPr>
          <a:xfrm>
            <a:off x="4471675" y="9224567"/>
            <a:ext cx="2325715" cy="206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65"/>
              </a:lnSpc>
            </a:pPr>
            <a:r>
              <a:rPr lang="en-US" sz="2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REFERÊNCIAS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36</Words>
  <Application>Microsoft Office PowerPoint</Application>
  <PresentationFormat>Personalizar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Poppins Bold</vt:lpstr>
      <vt:lpstr>Calibri</vt:lpstr>
      <vt:lpstr>Poppins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Belém - Pará - 2025</dc:title>
  <dc:creator>Victória Baía</dc:creator>
  <cp:lastModifiedBy>Victória Baía</cp:lastModifiedBy>
  <cp:revision>2</cp:revision>
  <dcterms:created xsi:type="dcterms:W3CDTF">2006-08-16T00:00:00Z</dcterms:created>
  <dcterms:modified xsi:type="dcterms:W3CDTF">2025-02-20T19:51:40Z</dcterms:modified>
  <dc:identifier>DAGflcYwzZE</dc:identifier>
</cp:coreProperties>
</file>